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

<Relationships xmlns="http://schemas.openxmlformats.org/package/2006/relationships">
  <Relationship Id="rId3" Type="http://schemas.openxmlformats.org/package/2006/relationships/metadata/core-properties" Target="docProps/core.xml"/>
  <Relationship Id="rId2" Type="http://schemas.openxmlformats.org/package/2006/relationships/metadata/thumbnail" Target="docProps/thumbnail.jpeg"/>
  <Relationship Id="rId1" Type="http://schemas.openxmlformats.org/officeDocument/2006/relationships/officeDocument" Target="ppt/presentation.xml"/>
  <Relationship Id="rId4" Type="http://schemas.openxmlformats.org/officeDocument/2006/relationships/extended-properties" Target="docProps/app.xml"/>
</Relationships>
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  <Relationship Id="rId26" Type="http://schemas.openxmlformats.org/officeDocument/2006/relationships/presProps" Target="presProps.xml"/>    <Relationship Id="rId1" Type="http://schemas.openxmlformats.org/officeDocument/2006/relationships/slideMaster" Target="slideMasters/slideMaster1.xml"/>  <Relationship Id="rId29" Type="http://schemas.openxmlformats.org/officeDocument/2006/relationships/tableStyles" Target="tableStyles.xml"/>  <Relationship Id="rId28" Type="http://schemas.openxmlformats.org/officeDocument/2006/relationships/theme" Target="theme/theme1.xml"/>  <Relationship Id="rId27" Type="http://schemas.openxmlformats.org/officeDocument/2006/relationships/viewProps" Target="viewProp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1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2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2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72366" y="0"/>
            <a:ext cx="8840918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86701" y="0"/>
            <a:ext cx="8812247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30903" y="0"/>
            <a:ext cx="552384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04123" y="0"/>
            <a:ext cx="8177403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49925" y="0"/>
            <a:ext cx="928580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155454" y="0"/>
            <a:ext cx="787474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145885" y="0"/>
            <a:ext cx="7893879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918713" y="0"/>
            <a:ext cx="834822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20866" y="0"/>
            <a:ext cx="8143917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135922" y="0"/>
            <a:ext cx="791380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988890" y="0"/>
            <a:ext cx="8207869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981013" y="0"/>
            <a:ext cx="822362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915518" y="0"/>
            <a:ext cx="835461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965727" y="0"/>
            <a:ext cx="825419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102246" y="0"/>
            <a:ext cx="7981158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959954" y="0"/>
            <a:ext cx="826574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981013" y="0"/>
            <a:ext cx="822362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28678" y="0"/>
            <a:ext cx="7528293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76588" y="0"/>
            <a:ext cx="743247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181470" y="0"/>
            <a:ext cx="782271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774037" y="0"/>
            <a:ext cx="863757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888183" y="0"/>
            <a:ext cx="8409283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54808" y="0"/>
            <a:ext cx="767603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63055" y="0"/>
            <a:ext cx="685954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NJVV-11048100</cp:lastModifiedBy>
  <cp:revision>1</cp:revision>
  <dcterms:created xsi:type="dcterms:W3CDTF">2020-01-15T11:09:52Z</dcterms:created>
  <dcterms:modified xsi:type="dcterms:W3CDTF">2020-01-15T11:10:01Z</dcterms:modified>
</cp:coreProperties>
</file>